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3" r:id="rId3"/>
    <p:sldId id="258" r:id="rId4"/>
    <p:sldId id="265" r:id="rId5"/>
    <p:sldId id="264" r:id="rId6"/>
    <p:sldId id="266" r:id="rId7"/>
    <p:sldId id="267" r:id="rId8"/>
    <p:sldId id="268" r:id="rId9"/>
    <p:sldId id="269" r:id="rId10"/>
    <p:sldId id="275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6" r:id="rId23"/>
    <p:sldId id="282" r:id="rId24"/>
    <p:sldId id="288" r:id="rId25"/>
    <p:sldId id="283" r:id="rId26"/>
    <p:sldId id="284" r:id="rId27"/>
    <p:sldId id="285" r:id="rId28"/>
    <p:sldId id="287" r:id="rId29"/>
    <p:sldId id="289" r:id="rId30"/>
    <p:sldId id="290" r:id="rId31"/>
    <p:sldId id="296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BE270-A273-4D77-938D-ECF3473ED425}" type="datetimeFigureOut">
              <a:rPr lang="fr-FR" smtClean="0"/>
              <a:pPr/>
              <a:t>14/02/2017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A1BB-C362-4AB4-B1A4-FAAD690DA62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DAAA2-2857-4D8C-965C-912703047BFB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8A12-1D0C-493B-B1BA-F455E41C020E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AD26-68DD-4EE4-8BFD-83F99B8A8D89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2D3A-EC3A-4B7D-A504-97B1A7DF7F90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68B9-7E75-4164-B910-B5072CDEDF81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138-5BA7-4163-A0CB-BFA95217BBDF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69C10-9010-430A-A850-89DFEDE1E351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C390-4231-460D-89D1-B7C662ABC339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C737-EF08-48D5-A491-B1F6EE3EAB33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1ECC-96FD-4E84-9DD3-F4B59F5AC305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41FB-C9FC-4951-B78D-B04534FE1FE7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9C792-6397-4A7F-914A-92EABED1B538}" type="datetime1">
              <a:rPr lang="fr-FR" smtClean="0"/>
              <a:pPr/>
              <a:t>14/02/2017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</a:rPr>
              <a:t>ENREGISTREMENT  DES  INSPECTIONS  VISUELLES</a:t>
            </a:r>
            <a:endParaRPr lang="fr-FR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1512168"/>
          </a:xfrm>
        </p:spPr>
        <p:txBody>
          <a:bodyPr>
            <a:normAutofit/>
          </a:bodyPr>
          <a:lstStyle/>
          <a:p>
            <a:r>
              <a:rPr lang="fr-FR" sz="3600" b="1" i="1" dirty="0" smtClean="0">
                <a:solidFill>
                  <a:schemeClr val="tx1"/>
                </a:solidFill>
              </a:rPr>
              <a:t>Utilisation des documents et de l’application informatique.</a:t>
            </a:r>
            <a:endParaRPr lang="fr-FR" sz="36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92696"/>
            <a:ext cx="21602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39952" y="76470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u="sng" dirty="0" smtClean="0"/>
              <a:t>https://tiv.ffessm.fr</a:t>
            </a:r>
            <a:endParaRPr lang="fr-FR" sz="3200" b="1" i="1" u="sng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32656"/>
            <a:ext cx="381642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691680" y="3212976"/>
            <a:ext cx="6408712" cy="16561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u="sng" dirty="0" smtClean="0">
                <a:solidFill>
                  <a:schemeClr val="tx1"/>
                </a:solidFill>
              </a:rPr>
              <a:t>ESPACE  LICENCIE</a:t>
            </a:r>
          </a:p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0723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93303"/>
            <a:ext cx="8229600" cy="3939757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1747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78065"/>
            <a:ext cx="8229600" cy="3570233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755576" y="5877272"/>
            <a:ext cx="252028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Entrer N° de Licence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(ex: a08123456)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635896" y="5877272"/>
            <a:ext cx="2088232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Entrer mot de passe personnel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691680" y="3861048"/>
            <a:ext cx="316835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995936" y="4365104"/>
            <a:ext cx="93610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32656"/>
          </a:xfrm>
        </p:spPr>
        <p:txBody>
          <a:bodyPr/>
          <a:lstStyle/>
          <a:p>
            <a:r>
              <a:rPr lang="fr-BE" dirty="0" smtClean="0"/>
              <a:t>CIALPC - Roland DEBRAY et Francis NOWAK</a:t>
            </a:r>
            <a:endParaRPr lang="fr-B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2771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7520"/>
            <a:ext cx="8229600" cy="4431323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3795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46829"/>
            <a:ext cx="8229600" cy="3232705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4819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88934"/>
            <a:ext cx="8229600" cy="3548495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899592" y="6237312"/>
            <a:ext cx="7560840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ENSEMBLE   DE  LA  DOCUMENTATION   UTILE  AU LICENCIE.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043608" y="5661248"/>
            <a:ext cx="1944216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Téléchargement unitaire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355976" y="5661248"/>
            <a:ext cx="2232248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Téléchargement  tous les documents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2987824" y="4437112"/>
            <a:ext cx="86409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4139952" y="5157192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6867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62160"/>
            <a:ext cx="8229600" cy="2602043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2123728" y="5373216"/>
            <a:ext cx="2160240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Recherche d’un bloc quelconque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2051720" y="4509120"/>
            <a:ext cx="50405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7891" name="Picture 3" descr="C:\Users\ROLAND-ANNEMARIE\Desktop\Capture 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12032"/>
            <a:ext cx="8229600" cy="3902299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6084168" y="4653136"/>
            <a:ext cx="1944216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Information d’état d’un bloc volé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012160" y="2780928"/>
            <a:ext cx="2016224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Affichage de l’identification et du statut du bloc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860032" y="2996952"/>
            <a:ext cx="108012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5436096" y="3429000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7" idx="1"/>
          </p:cNvCxnSpPr>
          <p:nvPr/>
        </p:nvCxnSpPr>
        <p:spPr>
          <a:xfrm flipH="1" flipV="1">
            <a:off x="4644008" y="4725144"/>
            <a:ext cx="1440160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8915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27233"/>
            <a:ext cx="8229600" cy="3671896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6012160" y="5949280"/>
            <a:ext cx="2880320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Possibilité de télécharger l’attestation d’Inspection Visuelle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7524328" y="5301208"/>
            <a:ext cx="1440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9939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58" y="1600200"/>
            <a:ext cx="7653484" cy="4525963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539552" y="6237312"/>
            <a:ext cx="2592288" cy="4320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Avec signatures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012160" y="6237312"/>
            <a:ext cx="2232248" cy="4320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Sans signature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>
            <a:stCxn id="7" idx="0"/>
          </p:cNvCxnSpPr>
          <p:nvPr/>
        </p:nvCxnSpPr>
        <p:spPr>
          <a:xfrm flipH="1" flipV="1">
            <a:off x="1691680" y="5445224"/>
            <a:ext cx="14401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7" idx="0"/>
          </p:cNvCxnSpPr>
          <p:nvPr/>
        </p:nvCxnSpPr>
        <p:spPr>
          <a:xfrm flipV="1">
            <a:off x="1835696" y="5445224"/>
            <a:ext cx="108012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251520" y="1412776"/>
          <a:ext cx="8424936" cy="4968552"/>
        </p:xfrm>
        <a:graphic>
          <a:graphicData uri="http://schemas.openxmlformats.org/presentationml/2006/ole">
            <p:oleObj spid="_x0000_s65539" name="Feuille de calcul" r:id="rId3" imgW="11872094" imgH="9547871" progId="Excel.Sheet.12">
              <p:embed/>
            </p:oleObj>
          </a:graphicData>
        </a:graphic>
      </p:graphicFrame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260648"/>
            <a:ext cx="338437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0963" name="Picture 3" descr="C:\Users\ROLAND-ANNEMARIE\Desktop\Capture 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67914"/>
            <a:ext cx="8229600" cy="4390534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1987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95111"/>
            <a:ext cx="8229600" cy="4336140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691680" y="3212976"/>
            <a:ext cx="6408712" cy="16561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u="sng" dirty="0" smtClean="0">
                <a:solidFill>
                  <a:schemeClr val="tx1"/>
                </a:solidFill>
              </a:rPr>
              <a:t>ESPACE   T.I.V.</a:t>
            </a:r>
          </a:p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3011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00488"/>
            <a:ext cx="8229600" cy="2925386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2051720" y="5877272"/>
            <a:ext cx="230425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Cliquez sur l’un des trois points d’accès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283968" y="5085184"/>
            <a:ext cx="64807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2411760" y="2780928"/>
            <a:ext cx="288032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899592" y="4437112"/>
            <a:ext cx="1152128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31747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78065"/>
            <a:ext cx="8229600" cy="3570233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755576" y="5877272"/>
            <a:ext cx="252028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Entrer N° de Licence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(ex: a08123456)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635896" y="5877272"/>
            <a:ext cx="2088232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Entrer mot de passe personnel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691680" y="3861048"/>
            <a:ext cx="316835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995936" y="4365104"/>
            <a:ext cx="93610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4035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24586"/>
            <a:ext cx="8229600" cy="4277190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6083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97257"/>
            <a:ext cx="8229600" cy="3219975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6012160" y="1772816"/>
            <a:ext cx="1584176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Accès aux référents TIV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5724128" y="2348880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3851920" y="1700808"/>
            <a:ext cx="1656184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Engagement TIV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Mes informations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Déconnection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635896" y="2420888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179512" y="1700808"/>
            <a:ext cx="1728192" cy="576064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Documentation complète / TIV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1" name="Forme 20"/>
          <p:cNvCxnSpPr>
            <a:endCxn id="46083" idx="1"/>
          </p:cNvCxnSpPr>
          <p:nvPr/>
        </p:nvCxnSpPr>
        <p:spPr>
          <a:xfrm rot="16200000" flipH="1">
            <a:off x="-424823" y="3025222"/>
            <a:ext cx="1630374" cy="1336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179512" y="5733256"/>
            <a:ext cx="2016224" cy="648072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Enregistrement nouveaux blocs.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Et  résultats des IV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4" name="Connecteur en angle 23"/>
          <p:cNvCxnSpPr/>
          <p:nvPr/>
        </p:nvCxnSpPr>
        <p:spPr>
          <a:xfrm rot="5400000" flipH="1" flipV="1">
            <a:off x="143508" y="4977172"/>
            <a:ext cx="1008112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sp>
        <p:nvSpPr>
          <p:cNvPr id="16" name="Rectangle à coins arrondis 15"/>
          <p:cNvSpPr/>
          <p:nvPr/>
        </p:nvSpPr>
        <p:spPr>
          <a:xfrm>
            <a:off x="2699792" y="5517232"/>
            <a:ext cx="5832648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Les onglets </a:t>
            </a:r>
            <a:r>
              <a:rPr lang="fr-FR" b="1" dirty="0" smtClean="0">
                <a:solidFill>
                  <a:srgbClr val="FF0000"/>
                </a:solidFill>
              </a:rPr>
              <a:t>4 – 5 – 7 – 8 – 10  </a:t>
            </a:r>
            <a:r>
              <a:rPr lang="fr-FR" dirty="0" smtClean="0">
                <a:solidFill>
                  <a:schemeClr val="tx1"/>
                </a:solidFill>
              </a:rPr>
              <a:t>donnent accès aux mêmes  informations  que celles présentées  dans l’espace « Licencié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7107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1"/>
            <a:ext cx="8229600" cy="2088232"/>
          </a:xfrm>
          <a:prstGeom prst="rect">
            <a:avLst/>
          </a:prstGeom>
          <a:noFill/>
        </p:spPr>
      </p:pic>
      <p:pic>
        <p:nvPicPr>
          <p:cNvPr id="47108" name="Picture 4" descr="C:\Users\ROLAND-ANNEMARIE\Desktop\Captur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8352928" cy="2952328"/>
          </a:xfrm>
          <a:prstGeom prst="rect">
            <a:avLst/>
          </a:prstGeom>
          <a:noFill/>
        </p:spPr>
      </p:pic>
      <p:sp>
        <p:nvSpPr>
          <p:cNvPr id="8" name="Rectangle à coins arrondis 7"/>
          <p:cNvSpPr/>
          <p:nvPr/>
        </p:nvSpPr>
        <p:spPr>
          <a:xfrm>
            <a:off x="1115616" y="1916832"/>
            <a:ext cx="2088232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Statut du TIV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49155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7"/>
            <a:ext cx="8229600" cy="2448272"/>
          </a:xfrm>
          <a:prstGeom prst="rect">
            <a:avLst/>
          </a:prstGeom>
          <a:noFill/>
        </p:spPr>
      </p:pic>
      <p:pic>
        <p:nvPicPr>
          <p:cNvPr id="49156" name="Picture 4" descr="C:\Users\ROLAND-ANNEMARIE\Desktop\Capture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8208912" cy="2808312"/>
          </a:xfrm>
          <a:prstGeom prst="rect">
            <a:avLst/>
          </a:prstGeom>
          <a:noFill/>
        </p:spPr>
      </p:pic>
      <p:sp>
        <p:nvSpPr>
          <p:cNvPr id="8" name="Rectangle à coins arrondis 7"/>
          <p:cNvSpPr/>
          <p:nvPr/>
        </p:nvSpPr>
        <p:spPr>
          <a:xfrm>
            <a:off x="4788024" y="1340768"/>
            <a:ext cx="2016224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Statut du TIV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51203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5"/>
            <a:ext cx="8229600" cy="3024336"/>
          </a:xfrm>
          <a:prstGeom prst="rect">
            <a:avLst/>
          </a:prstGeom>
          <a:noFill/>
        </p:spPr>
      </p:pic>
      <p:pic>
        <p:nvPicPr>
          <p:cNvPr id="51204" name="Picture 4" descr="C:\Users\ROLAND-ANNEMARIE\Desktop\Captur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81128"/>
            <a:ext cx="8208912" cy="2276871"/>
          </a:xfrm>
          <a:prstGeom prst="rect">
            <a:avLst/>
          </a:prstGeom>
          <a:noFill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691680" y="3212976"/>
            <a:ext cx="6408712" cy="1656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u="sng" dirty="0" smtClean="0">
                <a:solidFill>
                  <a:schemeClr val="tx1"/>
                </a:solidFill>
              </a:rPr>
              <a:t>ESPACE   NON  LICENCIE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(Tout public)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3843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44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229600" cy="41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7544" y="5445224"/>
            <a:ext cx="4032448" cy="1008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41</a:t>
            </a:r>
            <a:r>
              <a:rPr lang="fr-FR" sz="1400" dirty="0" smtClean="0">
                <a:solidFill>
                  <a:schemeClr val="tx1"/>
                </a:solidFill>
              </a:rPr>
              <a:t>: Colonne Info</a:t>
            </a:r>
            <a:r>
              <a:rPr lang="fr-FR" sz="1400" dirty="0" smtClean="0">
                <a:solidFill>
                  <a:schemeClr val="tx1"/>
                </a:solidFill>
                <a:sym typeface="Wingdings" pitchFamily="2" charset="2"/>
              </a:rPr>
              <a:t> Accès à la fiche « Bloc ».</a:t>
            </a:r>
          </a:p>
          <a:p>
            <a:r>
              <a:rPr lang="fr-FR" sz="1600" b="1" dirty="0" smtClean="0">
                <a:solidFill>
                  <a:srgbClr val="FF0000"/>
                </a:solidFill>
                <a:sym typeface="Wingdings" pitchFamily="2" charset="2"/>
              </a:rPr>
              <a:t>42</a:t>
            </a:r>
            <a:r>
              <a:rPr lang="fr-FR" sz="1400" dirty="0" smtClean="0">
                <a:solidFill>
                  <a:schemeClr val="tx1"/>
                </a:solidFill>
                <a:sym typeface="Wingdings" pitchFamily="2" charset="2"/>
              </a:rPr>
              <a:t>:  Bouton Edition  Accès à toutes les possibilités d’édition (Liste club – Licenciés – Externes) et à l’édition des Attestations d’I.V avec signatures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5445224"/>
            <a:ext cx="4176464" cy="1008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49</a:t>
            </a:r>
            <a:r>
              <a:rPr lang="fr-FR" sz="1400" b="1" dirty="0" smtClean="0">
                <a:solidFill>
                  <a:srgbClr val="FF0000"/>
                </a:solidFill>
              </a:rPr>
              <a:t>:</a:t>
            </a:r>
            <a:r>
              <a:rPr lang="fr-FR" sz="1400" b="1" dirty="0" smtClean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« Enregistrer un nouveau bloc »</a:t>
            </a:r>
            <a:r>
              <a:rPr lang="fr-FR" sz="1400" dirty="0" smtClean="0">
                <a:solidFill>
                  <a:schemeClr val="tx1"/>
                </a:solidFill>
                <a:sym typeface="Wingdings" pitchFamily="2" charset="2"/>
              </a:rPr>
              <a:t> Accès à l’introduction et à l’inscription de nouveaux blocs à l’inventaire des blocs de la structure.</a:t>
            </a:r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8371" name="Picture 3" descr="C:\Users\ROLAND-ANNEMARIE\Desktop\Capture 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8229600" cy="3456384"/>
          </a:xfrm>
          <a:prstGeom prst="rect">
            <a:avLst/>
          </a:prstGeom>
          <a:noFill/>
        </p:spPr>
      </p:pic>
      <p:pic>
        <p:nvPicPr>
          <p:cNvPr id="58372" name="Picture 4" descr="C:\Users\ROLAND-ANNEMARIE\Desktop\Capture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4653136"/>
            <a:ext cx="8136903" cy="220486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3251" name="Picture 3" descr="C:\Users\ROLAND-ANNEMARIE\Desktop\Capture C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6"/>
            <a:ext cx="8229600" cy="2880319"/>
          </a:xfrm>
          <a:prstGeom prst="rect">
            <a:avLst/>
          </a:prstGeom>
          <a:noFill/>
        </p:spPr>
      </p:pic>
      <p:sp>
        <p:nvSpPr>
          <p:cNvPr id="9" name="Rectangle à coins arrondis 8"/>
          <p:cNvSpPr/>
          <p:nvPr/>
        </p:nvSpPr>
        <p:spPr>
          <a:xfrm>
            <a:off x="827584" y="5085184"/>
            <a:ext cx="7920880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L’impossibilité de modifier les identifiants  saisis exige une très grande vigilance  lors du relevé et du contrôle de ceux-ci à partir du bloc.</a:t>
            </a:r>
          </a:p>
          <a:p>
            <a:pPr algn="ctr"/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i="1" u="sng" dirty="0" smtClean="0">
                <a:solidFill>
                  <a:srgbClr val="FF0000"/>
                </a:solidFill>
              </a:rPr>
              <a:t>Ne pas se contenter de recopier les documents existants!!</a:t>
            </a:r>
            <a:endParaRPr lang="fr-FR" sz="24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4275" name="Picture 3" descr="C:\Users\ROLAND-ANNEMARIE\Desktop\Capture 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54" y="1340769"/>
            <a:ext cx="8050491" cy="4536504"/>
          </a:xfrm>
          <a:prstGeom prst="rect">
            <a:avLst/>
          </a:prstGeom>
          <a:noFill/>
        </p:spPr>
      </p:pic>
      <p:sp>
        <p:nvSpPr>
          <p:cNvPr id="9" name="Rectangle à coins arrondis 8"/>
          <p:cNvSpPr/>
          <p:nvPr/>
        </p:nvSpPr>
        <p:spPr>
          <a:xfrm>
            <a:off x="683568" y="5877272"/>
            <a:ext cx="7920880" cy="5760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Il ne vous reste plus qu’à finir de renseigner la « Fiche Bloc »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259632" y="2564904"/>
            <a:ext cx="1152128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555776" y="4077072"/>
            <a:ext cx="288032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203848" y="4509120"/>
            <a:ext cx="216024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635896" y="5085184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724128" y="3140968"/>
            <a:ext cx="86409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6948264" y="3645024"/>
            <a:ext cx="504056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7596336" y="4077072"/>
            <a:ext cx="72008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7884368" y="4581128"/>
            <a:ext cx="28803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2123728" y="5517232"/>
            <a:ext cx="14401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139952" y="1484784"/>
            <a:ext cx="403244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Choix du Propriétaire (Licencié ou Club/SCA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30" name="Connecteur droit avec flèche 29"/>
          <p:cNvCxnSpPr>
            <a:stCxn id="28" idx="2"/>
          </p:cNvCxnSpPr>
          <p:nvPr/>
        </p:nvCxnSpPr>
        <p:spPr>
          <a:xfrm>
            <a:off x="6156176" y="198884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5299" name="Picture 3" descr="C:\Users\ROLAND-ANNEMARIE\Desktop\Capture 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67" y="1600200"/>
            <a:ext cx="6899065" cy="4525963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6323" name="Picture 3" descr="C:\Users\ROLAND-ANNEMARIE\Desktop\Capture 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75252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7347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2543"/>
            <a:ext cx="8229600" cy="4041276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59395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679"/>
            <a:ext cx="8229600" cy="418100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60419" name="Picture 3" descr="C:\Users\ROLAND-ANNEMARIE\Desktop\Capture 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8229600" cy="2304256"/>
          </a:xfrm>
          <a:prstGeom prst="rect">
            <a:avLst/>
          </a:prstGeom>
          <a:noFill/>
        </p:spPr>
      </p:pic>
      <p:pic>
        <p:nvPicPr>
          <p:cNvPr id="60420" name="Picture 4" descr="C:\Users\ROLAND-ANNEMARIE\Desktop\Capture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3861048"/>
            <a:ext cx="8172450" cy="2592287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61443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8229600" cy="2520280"/>
          </a:xfrm>
          <a:prstGeom prst="rect">
            <a:avLst/>
          </a:prstGeom>
          <a:noFill/>
        </p:spPr>
      </p:pic>
      <p:pic>
        <p:nvPicPr>
          <p:cNvPr id="61444" name="Picture 4" descr="C:\Users\ROLAND-ANNEMARIE\Desktop\Capture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8399214" cy="292494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5603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8229600" cy="3357282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4860032" y="1484784"/>
            <a:ext cx="2664296" cy="5760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Accès aux différentes  Notices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/>
          <p:cNvCxnSpPr>
            <a:stCxn id="7" idx="1"/>
          </p:cNvCxnSpPr>
          <p:nvPr/>
        </p:nvCxnSpPr>
        <p:spPr>
          <a:xfrm flipH="1">
            <a:off x="4283968" y="1772816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2699792" y="5805264"/>
            <a:ext cx="367240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 smtClean="0">
                <a:solidFill>
                  <a:schemeClr val="tx1"/>
                </a:solidFill>
              </a:rPr>
              <a:t>NOTICES  D’ UTILISATION</a:t>
            </a:r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260648"/>
            <a:ext cx="338437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62467" name="Picture 3" descr="C:\Users\ROLAND-ANNEMARIE\Desktop\Captur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4199"/>
            <a:ext cx="8229600" cy="447796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63491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3995"/>
            <a:ext cx="8229600" cy="2858373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4579" name="Picture 3" descr="C:\Users\ROLAND-ANNEMARIE\Desktop\Capture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90061"/>
            <a:ext cx="8229600" cy="2946240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3419872" y="1628800"/>
            <a:ext cx="2088232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Accès Non Licenciés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915816" y="2276872"/>
            <a:ext cx="50405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 rot="10800000" flipH="1" flipV="1">
            <a:off x="5885494" y="1628800"/>
            <a:ext cx="1710842" cy="648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Accès Licenciés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5796136" y="2348880"/>
            <a:ext cx="216024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3347864" y="5733256"/>
            <a:ext cx="1728192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Accès  T.I.V.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427984" y="4509120"/>
            <a:ext cx="122413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6627" name="Picture 3" descr="C:\Users\ROLAND-ANNEMARIE\Desktop\Capture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15740"/>
            <a:ext cx="8229600" cy="4261532"/>
          </a:xfrm>
          <a:prstGeom prst="rect">
            <a:avLst/>
          </a:prstGeom>
          <a:noFill/>
        </p:spPr>
      </p:pic>
      <p:sp>
        <p:nvSpPr>
          <p:cNvPr id="6" name="Rectangle à coins arrondis 5"/>
          <p:cNvSpPr/>
          <p:nvPr/>
        </p:nvSpPr>
        <p:spPr>
          <a:xfrm>
            <a:off x="2915816" y="5949280"/>
            <a:ext cx="33123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PAGE  D’ ACCUEIL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32655"/>
          </a:xfrm>
        </p:spPr>
        <p:txBody>
          <a:bodyPr/>
          <a:lstStyle/>
          <a:p>
            <a:r>
              <a:rPr lang="fr-BE" dirty="0" smtClean="0"/>
              <a:t>CIALPC - Roland DEBRAY et Francis NOWAK</a:t>
            </a:r>
            <a:endParaRPr lang="fr-B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7651" name="Picture 3" descr="C:\Users\ROLAND-ANNEMARIE\Desktop\Capture 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8282"/>
            <a:ext cx="8229600" cy="4149799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8675" name="Picture 3" descr="C:\Users\ROLAND-ANNEMARIE\Desktop\Capture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20"/>
            <a:ext cx="8229600" cy="3916322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683568" y="6021288"/>
            <a:ext cx="2520280" cy="576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Recherche d’un Bloc quelconque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835696" y="3429000"/>
            <a:ext cx="576064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620688"/>
            <a:ext cx="4608512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u="sng" dirty="0" smtClean="0">
                <a:solidFill>
                  <a:schemeClr val="tx1"/>
                </a:solidFill>
              </a:rPr>
              <a:t>https://tiv.ffessm.fr</a:t>
            </a:r>
            <a:endParaRPr lang="fr-FR" sz="3200" b="1" i="1" u="sng" dirty="0">
              <a:solidFill>
                <a:schemeClr val="tx1"/>
              </a:solidFill>
            </a:endParaRPr>
          </a:p>
        </p:txBody>
      </p:sp>
      <p:pic>
        <p:nvPicPr>
          <p:cNvPr id="29699" name="Picture 3" descr="C:\Users\ROLAND-ANNEMARIE\Desktop\Capture 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8055"/>
            <a:ext cx="8229600" cy="4210253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5868144" y="2420888"/>
            <a:ext cx="2448272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Affichage de l’identification et du statut du bloc.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>
            <a:off x="5220072" y="278092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364088" y="2924944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5940152" y="4437112"/>
            <a:ext cx="2376264" cy="576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Information d’état de bloc volé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flipH="1" flipV="1">
            <a:off x="4499992" y="4293096"/>
            <a:ext cx="144016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CIALPC - Roland DEBRAY et Francis NOWAK</a:t>
            </a:r>
            <a:endParaRPr lang="fr-B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719</Words>
  <Application>Microsoft Office PowerPoint</Application>
  <PresentationFormat>Affichage à l'écran (4:3)</PresentationFormat>
  <Paragraphs>176</Paragraphs>
  <Slides>42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Thème Office</vt:lpstr>
      <vt:lpstr>Feuille de calcul</vt:lpstr>
      <vt:lpstr>ENREGISTREMENT  DES  INSPECTIONS  VISUELLES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44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ROLAND DEBRAY</dc:creator>
  <cp:lastModifiedBy>Hewlett-Packard Company</cp:lastModifiedBy>
  <cp:revision>151</cp:revision>
  <dcterms:created xsi:type="dcterms:W3CDTF">2017-02-12T10:09:27Z</dcterms:created>
  <dcterms:modified xsi:type="dcterms:W3CDTF">2017-02-14T11:04:44Z</dcterms:modified>
</cp:coreProperties>
</file>